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322" r:id="rId5"/>
  </p:sldIdLst>
  <p:sldSz cx="12188825" cy="6858000"/>
  <p:notesSz cx="6797675" cy="9926638"/>
  <p:custDataLst>
    <p:tags r:id="rId8"/>
  </p:custDataLst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81" autoAdjust="0"/>
  </p:normalViewPr>
  <p:slideViewPr>
    <p:cSldViewPr showGuides="1">
      <p:cViewPr varScale="1">
        <p:scale>
          <a:sx n="89" d="100"/>
          <a:sy n="89" d="100"/>
        </p:scale>
        <p:origin x="618" y="6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B37AE2-C378-4E84-B30E-A7AF22FAEE7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22/01/67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D0F445D-1211-4ABF-9042-375693090C9F}" type="datetime1">
              <a:rPr lang="th-TH" smtClean="0"/>
              <a:pPr/>
              <a:t>22/01/67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93199CD-3E1B-4AE6-990F-76F925F5EA9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6B14BED9-F6E7-48B1-B827-7EF1BBC763E4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7C065-B212-4266-A69B-4AE8FC46ACD7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039933-2384-4BE5-AE32-A30755F4E93D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A5F70-F307-47C7-81BC-60DCD473FAF5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E3495-2A94-4A98-85CD-8EEEEE0AB733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14FF5D-7752-4DBB-B34A-99C86BD38D01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78DE6E-E2DC-457E-A364-2FBB5ABF3B5E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A9595D-BCD6-47C8-B710-6287FDD5C15C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D0AECB-0B18-4D11-B732-08C95B37A713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8E42CD-DE8D-4178-A4FA-D1AA2DE88A3D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311E1-3980-4C07-99F8-C4D43307E9C8}" type="datetime1">
              <a:rPr lang="th-TH" noProof="0" smtClean="0"/>
              <a:t>22/01/67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8A02010-B348-49BE-864D-7760D82A470F}" type="datetime1">
              <a:rPr lang="th-TH" smtClean="0"/>
              <a:pPr/>
              <a:t>22/01/67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E92673D-C735-46B5-8E68-E69634372BB2}"/>
              </a:ext>
            </a:extLst>
          </p:cNvPr>
          <p:cNvSpPr txBox="1"/>
          <p:nvPr/>
        </p:nvSpPr>
        <p:spPr>
          <a:xfrm>
            <a:off x="2638028" y="332656"/>
            <a:ext cx="88569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กิจกรรมสัปดาห์รณรงค์สำรวจ ซ่อม และสร้างภาชนะเก็บน้ำ </a:t>
            </a:r>
          </a:p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 2567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526181B-E469-41EE-A0B0-7C7C44A6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332656"/>
            <a:ext cx="1387684" cy="132343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11E57FFC-537E-4B12-BBDF-FFE8B702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03" y="1762462"/>
            <a:ext cx="2428314" cy="3237021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002CF50-3892-40DD-A438-83D01D106233}"/>
              </a:ext>
            </a:extLst>
          </p:cNvPr>
          <p:cNvSpPr txBox="1"/>
          <p:nvPr/>
        </p:nvSpPr>
        <p:spPr>
          <a:xfrm>
            <a:off x="2638028" y="1808819"/>
            <a:ext cx="547260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ซ่อมแซมสำรวจภาชนะที่จะใช้กักเก็บน้ำในภาวะขาดแคลนน้ำ</a:t>
            </a:r>
          </a:p>
          <a:p>
            <a:pPr marL="342900" indent="-342900">
              <a:buAutoNum type="arabicPeriod"/>
            </a:pP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ซ่อมแซมภาชนะเก็บน้ำ</a:t>
            </a:r>
          </a:p>
          <a:p>
            <a:pPr marL="342900" indent="-342900">
              <a:buAutoNum type="arabicPeriod"/>
            </a:pP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ทำความสะอาดภาชนะ และกักเก็บน้ำไว้ใช้ในภาวะขาดแคลนน้ำ</a:t>
            </a:r>
          </a:p>
          <a:p>
            <a:pPr marL="342900" indent="-342900">
              <a:buAutoNum type="arabicPeriod"/>
            </a:pP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สร้างภาชนะสำหรับเก็บน้ำไว้ใช้ในครัวเรือน</a:t>
            </a:r>
          </a:p>
        </p:txBody>
      </p:sp>
      <p:sp>
        <p:nvSpPr>
          <p:cNvPr id="16" name="ลูกศร: ขวา 15">
            <a:extLst>
              <a:ext uri="{FF2B5EF4-FFF2-40B4-BE49-F238E27FC236}">
                <a16:creationId xmlns:a16="http://schemas.microsoft.com/office/drawing/2014/main" id="{466780EA-A232-49C3-97D3-002B17888A66}"/>
              </a:ext>
            </a:extLst>
          </p:cNvPr>
          <p:cNvSpPr/>
          <p:nvPr/>
        </p:nvSpPr>
        <p:spPr>
          <a:xfrm>
            <a:off x="477788" y="4823455"/>
            <a:ext cx="6118772" cy="132343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องค์การบริหารส่วนตำบลกำเนิดนพคุณได้ส่งน้ำให้ประชาชนที่ได้รับความเดือร้อน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E2C3383-FACD-4090-99E2-599809134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9" y="1988840"/>
            <a:ext cx="2094269" cy="279172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52869D5-54F2-48F8-8085-DDFF1CF31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16" y="3361646"/>
            <a:ext cx="1305289" cy="1739992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1C818AF0-F24F-4EAD-B14B-A3974878EDF5}"/>
              </a:ext>
            </a:extLst>
          </p:cNvPr>
          <p:cNvSpPr txBox="1"/>
          <p:nvPr/>
        </p:nvSpPr>
        <p:spPr>
          <a:xfrm>
            <a:off x="261764" y="6454996"/>
            <a:ext cx="53484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ร่วมรณรงค์โดย องค์การบริหารส่วนตำบลกำเนิดพนพคุณ จังประจวบคีรีขันธ์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F94B72B-2192-4A12-89E8-4CDA320B57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01" y="2909873"/>
            <a:ext cx="2428314" cy="323702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91190C8-92F6-412A-BEDE-1AFA651FA8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35" y="4780569"/>
            <a:ext cx="2626868" cy="19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เทมเพลตออกแบบอะตอมสีน้ำเงิน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757093_TF03460636" id="{93E1B66A-BB0A-4D01-A33A-27297F964993}" vid="{6627CEBE-7B0A-4E7B-80B2-F1EA3369E50C}"/>
    </a:ext>
  </a:extLst>
</a:theme>
</file>

<file path=ppt/theme/theme2.xml><?xml version="1.0" encoding="utf-8"?>
<a:theme xmlns:a="http://schemas.openxmlformats.org/drawingml/2006/main" name="ธีมของ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40262f94-9f35-4ac3-9a90-690165a166b7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สไลด์รูปแบบอะตอมสีน้ำเงิน</Template>
  <TotalTime>90</TotalTime>
  <Words>83</Words>
  <Application>Microsoft Office PowerPoint</Application>
  <PresentationFormat>กำหนดเอง</PresentationFormat>
  <Paragraphs>9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Leelawadee</vt:lpstr>
      <vt:lpstr>TH SarabunIT๙</vt:lpstr>
      <vt:lpstr>เทมเพลตออกแบบอะตอมสีน้ำเงิน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OS 11</dc:creator>
  <cp:lastModifiedBy>OS 11</cp:lastModifiedBy>
  <cp:revision>9</cp:revision>
  <cp:lastPrinted>2024-01-22T03:28:23Z</cp:lastPrinted>
  <dcterms:created xsi:type="dcterms:W3CDTF">2024-01-22T02:02:16Z</dcterms:created>
  <dcterms:modified xsi:type="dcterms:W3CDTF">2024-01-22T03:38:09Z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